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A04"/>
    <a:srgbClr val="EFE3F7"/>
    <a:srgbClr val="FCF8FD"/>
    <a:srgbClr val="DFFDFF"/>
    <a:srgbClr val="CC3300"/>
    <a:srgbClr val="073E87"/>
    <a:srgbClr val="6699CC"/>
    <a:srgbClr val="3399CC"/>
    <a:srgbClr val="336699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-318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tint val="96000"/>
                <a:satMod val="130000"/>
                <a:lumMod val="50000"/>
              </a:schemeClr>
              <a:schemeClr val="bg2">
                <a:tint val="96000"/>
                <a:satMod val="114000"/>
                <a:lumMod val="114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00"/>
                    </a14:imgEffect>
                    <a14:imgEffect>
                      <a14:saturation sat="65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1212112"/>
            <a:ext cx="7772400" cy="20497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ffectLst/>
              </a:rPr>
              <a:t>Mnożenie i dzielenie </a:t>
            </a:r>
            <a:r>
              <a:rPr lang="pl-PL" dirty="0" smtClean="0">
                <a:effectLst/>
              </a:rPr>
              <a:t/>
            </a:r>
            <a:br>
              <a:rPr lang="pl-PL" dirty="0" smtClean="0">
                <a:effectLst/>
              </a:rPr>
            </a:br>
            <a:r>
              <a:rPr lang="pl-PL" dirty="0" smtClean="0">
                <a:effectLst/>
              </a:rPr>
              <a:t>liczb </a:t>
            </a:r>
            <a:r>
              <a:rPr lang="pl-PL" dirty="0">
                <a:effectLst/>
              </a:rPr>
              <a:t>o różnych znakach</a:t>
            </a:r>
            <a:endParaRPr lang="pl-PL" sz="5400" dirty="0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04115" y="-46988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65203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427354" y="785706"/>
            <a:ext cx="2390863" cy="874954"/>
          </a:xfrm>
        </p:spPr>
        <p:txBody>
          <a:bodyPr anchor="t"/>
          <a:lstStyle/>
          <a:p>
            <a:r>
              <a:rPr lang="pl-PL" sz="18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Pewnego razu w lesie </a:t>
            </a:r>
            <a:br>
              <a:rPr lang="pl-PL" sz="1800" b="1" i="1" dirty="0">
                <a:solidFill>
                  <a:srgbClr val="800000"/>
                </a:solidFill>
                <a:latin typeface="Times New Roman"/>
                <a:cs typeface="Times New Roman"/>
              </a:rPr>
            </a:br>
            <a:r>
              <a:rPr lang="pl-PL" sz="1800" b="1" i="1" dirty="0">
                <a:solidFill>
                  <a:srgbClr val="800000"/>
                </a:solidFill>
                <a:latin typeface="Times New Roman"/>
                <a:cs typeface="Times New Roman"/>
              </a:rPr>
              <a:t>spotkali się dwaj </a:t>
            </a:r>
            <a:endParaRPr lang="pl-PL" sz="18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2121" name="Picture 73" descr="C:\Users\Ania\AppData\Local\Microsoft\Windows\Temporary Internet Files\Content.IE5\FZ4DAB55\MC900101054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12" y="292921"/>
            <a:ext cx="6225445" cy="630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ytuł 2"/>
          <p:cNvSpPr txBox="1">
            <a:spLocks/>
          </p:cNvSpPr>
          <p:nvPr/>
        </p:nvSpPr>
        <p:spPr>
          <a:xfrm rot="21272518">
            <a:off x="305622" y="1526719"/>
            <a:ext cx="2795100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18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Niedźwiedź w minus się ułożył,</a:t>
            </a:r>
          </a:p>
          <a:p>
            <a:r>
              <a:rPr lang="pl-PL" sz="18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Zając ze strachu łapki rozłożył </a:t>
            </a:r>
          </a:p>
        </p:txBody>
      </p:sp>
      <p:sp>
        <p:nvSpPr>
          <p:cNvPr id="21" name="Tytuł 2"/>
          <p:cNvSpPr txBox="1">
            <a:spLocks/>
          </p:cNvSpPr>
          <p:nvPr/>
        </p:nvSpPr>
        <p:spPr>
          <a:xfrm rot="21272518">
            <a:off x="671158" y="2849560"/>
            <a:ext cx="239086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1800" b="1" i="1" dirty="0">
                <a:solidFill>
                  <a:srgbClr val="BF0A04"/>
                </a:solidFill>
                <a:latin typeface="Times New Roman"/>
                <a:cs typeface="Times New Roman"/>
              </a:rPr>
              <a:t>Długo się przepychali, </a:t>
            </a:r>
          </a:p>
          <a:p>
            <a:r>
              <a:rPr lang="pl-PL" sz="1800" b="1" i="1" dirty="0">
                <a:solidFill>
                  <a:srgbClr val="BF0A04"/>
                </a:solidFill>
                <a:latin typeface="Times New Roman"/>
                <a:cs typeface="Times New Roman"/>
              </a:rPr>
              <a:t>po chwili zwycięzcę wskazali</a:t>
            </a:r>
          </a:p>
        </p:txBody>
      </p:sp>
      <p:grpSp>
        <p:nvGrpSpPr>
          <p:cNvPr id="16" name="Grupa 15"/>
          <p:cNvGrpSpPr/>
          <p:nvPr/>
        </p:nvGrpSpPr>
        <p:grpSpPr>
          <a:xfrm>
            <a:off x="8843404" y="4752827"/>
            <a:ext cx="1223467" cy="1818742"/>
            <a:chOff x="7960902" y="4639197"/>
            <a:chExt cx="1223467" cy="1818742"/>
          </a:xfrm>
        </p:grpSpPr>
        <p:pic>
          <p:nvPicPr>
            <p:cNvPr id="2123" name="Picture 75" descr="C:\Users\Ania\AppData\Local\Microsoft\Windows\Temporary Internet Files\Content.IE5\AKSHKWQ7\MC900324466[1].wm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0902" y="4639197"/>
              <a:ext cx="1223467" cy="1818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Plus 14"/>
            <p:cNvSpPr/>
            <p:nvPr/>
          </p:nvSpPr>
          <p:spPr>
            <a:xfrm>
              <a:off x="8416475" y="5662198"/>
              <a:ext cx="631298" cy="631298"/>
            </a:xfrm>
            <a:prstGeom prst="mathPlus">
              <a:avLst>
                <a:gd name="adj1" fmla="val 1182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5103651" y="2835490"/>
            <a:ext cx="1435608" cy="1591056"/>
            <a:chOff x="5103651" y="2835490"/>
            <a:chExt cx="1435608" cy="1591056"/>
          </a:xfrm>
        </p:grpSpPr>
        <p:pic>
          <p:nvPicPr>
            <p:cNvPr id="2122" name="Picture 74" descr="C:\Users\Ania\AppData\Local\Microsoft\Windows\Temporary Internet Files\Content.IE5\FZ4DAB55\MC900029953[1].wmf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03651" y="2835490"/>
              <a:ext cx="1435608" cy="159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Minus 13"/>
            <p:cNvSpPr/>
            <p:nvPr/>
          </p:nvSpPr>
          <p:spPr>
            <a:xfrm>
              <a:off x="5785634" y="3531090"/>
              <a:ext cx="637954" cy="324294"/>
            </a:xfrm>
            <a:prstGeom prst="mathMinu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8" name="Prostokąt 17"/>
          <p:cNvSpPr/>
          <p:nvPr/>
        </p:nvSpPr>
        <p:spPr>
          <a:xfrm>
            <a:off x="3598306" y="1712956"/>
            <a:ext cx="2390398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pl-PL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(+)∙(-)=(-)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3598306" y="2849676"/>
            <a:ext cx="2390398" cy="76944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pl-PL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(-)∙(+)=(-)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6338530" y="1712956"/>
            <a:ext cx="2390398" cy="76944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pl-PL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(+):(-)=(-)</a:t>
            </a:r>
          </a:p>
        </p:txBody>
      </p:sp>
      <p:sp>
        <p:nvSpPr>
          <p:cNvPr id="31" name="Prostokąt 30"/>
          <p:cNvSpPr/>
          <p:nvPr/>
        </p:nvSpPr>
        <p:spPr>
          <a:xfrm>
            <a:off x="6338530" y="2849677"/>
            <a:ext cx="2390398" cy="76944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pl-PL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(-):(+)=(-)</a:t>
            </a: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349 0.0155 C 0.13334 0.00925 0.13143 0.00601 0.12795 0.00138 C 0.12604 -0.00556 0.12275 -0.0095 0.11979 -0.01552 C 0.1158 -0.01389 0.11459 -0.01158 0.11163 -0.00788 C 0.11025 -0.00278 0.10816 -6.2963E-6 0.10591 0.00462 C 0.10365 0.00416 0.10122 0.00393 0.09896 0.003 C 0.09427 0.00092 0.0915 -0.00533 0.08611 -0.00788 C 0.08507 -0.00927 0.08212 -0.01343 0.08021 -0.01251 C 0.0783 -0.01158 0.07743 -0.0051 0.07674 -0.00325 C 0.07518 0.00092 0.07431 0.00161 0.07205 0.00462 C 0.0665 -0.00047 0.06111 -0.00649 0.05469 -0.0095 C 0.03368 -0.00764 0.04202 -0.01065 0.02917 -0.00464 C 0.02552 -0.00302 0.01858 0.00138 0.01858 0.00138 C 0.0158 -0.0044 0.01736 -0.00186 0.01407 -0.00626 L -2.5E-6 -6.2963E-6 " pathEditMode="relative" ptsTypes="fffffffffffffAA">
                                      <p:cBhvr>
                                        <p:cTn id="14" dur="1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C 0.00364 0.0044 0.00573 0.00625 0.01059 0.00764 C 0.01354 0.0118 0.01823 0.01528 0.02222 0.01713 C 0.02465 0.02222 0.02951 0.02592 0.03385 0.02778 C 0.03732 0.03102 0.04027 0.03241 0.04427 0.03403 C 0.04739 0.03842 0.05625 0.04606 0.06059 0.04815 C 0.06267 0.05092 0.06545 0.05301 0.06753 0.05579 C 0.07465 0.06528 0.07986 0.07754 0.08732 0.0868 C 0.08871 0.09329 0.08958 0.09907 0.09305 0.10393 C 0.09444 0.10949 0.09531 0.11528 0.09652 0.12083 C 0.09618 0.13472 0.09618 0.14884 0.09548 0.16273 C 0.09479 0.17569 0.07951 0.17986 0.07222 0.18287 C 0.04878 0.18171 0.04444 0.18032 0.021 0.18287 C 0.01736 0.18333 0.01406 0.1875 0.01059 0.18912 C 0.00798 0.19236 0.00555 0.19329 0.00243 0.19537 L -0.01268 0.22014 " pathEditMode="relative" rAng="0" ptsTypes="ffffffffffffffAA">
                                      <p:cBhvr>
                                        <p:cTn id="17" dur="2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1099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77778E-6 -1.48148E-6 C -0.0059 -0.00208 -0.01163 -0.00324 -0.01614 0.00324 C -0.01892 0.01412 -0.01614 0.01157 -0.02205 0.01389 C -0.02396 0.00648 -0.0243 0.00278 -0.03021 -1.48148E-6 C -0.03802 0.0037 -0.04253 0.01134 -0.04531 0.02176 C -0.04948 0.0162 -0.05191 0.01065 -0.05694 0.00625 C -0.05955 0.0162 -0.06458 0.02292 -0.07205 0.02639 C -0.07934 0.01667 -0.08038 0.00069 -0.08368 -0.01227 C -0.08993 -0.00972 -0.09201 -0.00162 -0.09409 0.00625 C -0.09757 -0.01181 -0.1 -0.02963 -0.10225 -0.04792 C -0.10312 -0.05579 -0.10277 -0.06273 -0.10694 -0.06829 C -0.1125 -0.06759 -0.11892 -0.06968 -0.12326 -0.06505 C -0.1243 -0.06389 -0.12448 -0.06181 -0.12552 -0.06042 C -0.12656 -0.05903 -0.12777 -0.05833 -0.12899 -0.05741 C -0.13107 -0.05208 -0.13229 -0.04259 -0.13489 -0.05278 C -0.13611 -0.06759 -0.13541 -0.08287 -0.14531 -0.09144 C -0.15347 -0.09051 -0.15955 -0.09259 -0.1651 -0.08519 C -0.16996 -0.08982 -0.17152 -0.09607 -0.17673 -0.1007 C -0.18142 -0.09954 -0.18941 -0.1 -0.18941 -0.09144 " pathEditMode="relative" ptsTypes="ffffffffffffffffffA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1267 0.22014 C -0.01233 0.22546 -0.0125 0.23125 -0.01163 0.23634 C -0.01094 0.23981 -0.00851 0.24167 -0.00694 0.24444 C -0.00156 0.2537 0.00573 0.25671 0.01285 0.26042 C 0.01979 0.25972 0.0283 0.26412 0.03386 0.25648 C 0.03577 0.2537 0.03837 0.24629 0.03837 0.24653 " pathEditMode="relative" rAng="0" ptsTypes="fffffA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219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18941 -0.09143 C -0.20209 -0.09375 -0.21893 -0.08541 -0.22656 -0.10486 C -0.2316 -0.09953 -0.2316 -0.09259 -0.23351 -0.08379 C -0.23472 -0.08426 -0.23594 -0.08495 -0.23698 -0.08565 C -0.2382 -0.0868 -0.23924 -0.08866 -0.24045 -0.08958 C -0.24271 -0.0912 -0.2474 -0.09352 -0.2474 -0.09328 C -0.25174 -0.0831 -0.24809 -0.07199 -0.25452 -0.06458 C -0.2566 -0.05254 -0.25903 -0.06319 -0.26146 -0.05139 C -0.25972 -0.04282 -0.25729 -0.04398 -0.25209 -0.04166 C -0.25139 -0.03958 -0.25035 -0.03796 -0.24983 -0.03588 C -0.24879 -0.03217 -0.2474 -0.0243 -0.2474 -0.02407 C -0.24219 -0.02569 -0.23941 -0.02616 -0.23577 -0.03217 C -0.23455 -0.03148 -0.23264 -0.03217 -0.23229 -0.03009 C -0.23108 -0.02407 -0.23455 -0.01458 -0.23125 -0.01088 C -0.22882 -0.00833 -0.21927 -0.01412 -0.21493 -0.01666 C -0.2125 -0.01041 -0.21146 -0.00694 -0.21146 0.0007 " pathEditMode="relative" rAng="0" ptsTypes="fffffffffffffffA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1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03837 0.24051 C 0.04636 0.24236 0.05243 0.24491 0.05816 0.25301 C 0.05955 0.25787 0.06146 0.26204 0.06285 0.2669 C 0.06233 0.27338 0.05938 0.28635 0.06163 0.29329 C 0.0625 0.29607 0.06632 0.29954 0.06632 0.29954 " pathEditMode="relative" ptsTypes="ffff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21146 0.00069 C -0.20781 -0.00209 -0.20712 -0.00301 -0.20209 -0.00417 C -0.1941 -0.00278 -0.1908 0.00046 -0.18577 0.00532 C -0.18281 0.00856 -0.18316 0.01203 -0.17882 0.01435 C -0.17327 0.01736 -0.16563 0.01574 -0.15903 0.0162 C -0.15504 0.03125 -0.15851 0.02013 -0.15556 0.02777 C -0.15521 0.0287 -0.15538 0.03009 -0.15452 0.03078 C -0.15278 0.03217 -0.14965 0.03171 -0.1474 0.03263 C -0.14306 0.03449 -0.13976 0.03819 -0.13577 0.0405 C -0.1349 0.04259 -0.13455 0.0449 -0.13351 0.04699 C -0.13299 0.04814 -0.13125 0.05 -0.13125 0.05023 " pathEditMode="relative" rAng="0" ptsTypes="ffffffffffA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15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33 0.29977 C 0.06233 0.31528 0.07275 0.3169 0.08143 0.31829 C 0.08264 0.31921 0.08351 0.32107 0.0849 0.3213 C 0.08664 0.32176 0.09619 0.3169 0.09653 0.31667 C 0.09827 0.31574 0.10035 0.31667 0.10226 0.31667 " pathEditMode="relative" ptsTypes="ffff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15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25 0.05024 C -0.13525 0.05139 -0.13663 0.05301 -0.14045 0.05417 C -0.14323 0.05625 -0.14618 0.05764 -0.14861 0.05996 C -0.15052 0.05811 -0.15295 0.05695 -0.15452 0.0551 C -0.15521 0.05417 -0.15504 0.05301 -0.15556 0.05209 C -0.15695 0.04977 -0.1592 0.04838 -0.16146 0.04653 C -0.16511 0.04838 -0.16667 0.0507 -0.16962 0.05325 C -0.17604 0.05139 -0.17118 0.05024 -0.17778 0.04838 C -0.17986 0.05024 -0.18125 0.05139 -0.18125 0.05417 C -0.17865 0.06482 -0.18004 0.06065 -0.17778 0.06667 C -0.17535 0.06598 -0.17327 0.06389 -0.17066 0.06389 C -0.16771 0.06389 -0.16268 0.06922 -0.16025 0.07037 C -0.15313 0.06991 -0.14254 0.06852 -0.13577 0.07037 C -0.13316 0.07107 -0.13004 0.07524 -0.13004 0.07547 C -0.12448 0.07362 -0.11945 0.07107 -0.11372 0.06945 C -0.10712 0.07107 -0.1125 0.06899 -0.10903 0.07338 C -0.10729 0.0757 -0.10469 0.07686 -0.10209 0.07825 C -0.1007 0.08149 -0.10174 0.08033 -0.09983 0.08218 " pathEditMode="relative" rAng="0" ptsTypes="fffffffffffffffff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150"/>
                            </p:stCondLst>
                            <p:childTnLst>
                              <p:par>
                                <p:cTn id="4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150"/>
                            </p:stCondLst>
                            <p:childTnLst>
                              <p:par>
                                <p:cTn id="46" presetID="42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1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6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1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6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18" grpId="0" animBg="1"/>
      <p:bldP spid="29" grpId="0" animBg="1"/>
      <p:bldP spid="30" grpId="0" animBg="1"/>
      <p:bldP spid="3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768</TotalTime>
  <Words>34</Words>
  <Application>Microsoft Office PowerPoint</Application>
  <PresentationFormat>Pokaz na ekranie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Kierownictwo</vt:lpstr>
      <vt:lpstr>Mnożenie i dzielenie  liczb o różnych znakach</vt:lpstr>
      <vt:lpstr>Pewnego razu w lesie  spotkali się dwaj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80</cp:revision>
  <dcterms:created xsi:type="dcterms:W3CDTF">2013-08-24T13:51:02Z</dcterms:created>
  <dcterms:modified xsi:type="dcterms:W3CDTF">2013-08-31T23:19:05Z</dcterms:modified>
</cp:coreProperties>
</file>